
<file path=[Content_Types].xml><?xml version="1.0" encoding="utf-8"?>
<Types xmlns="http://schemas.openxmlformats.org/package/2006/content-types">
  <Default Extension="emf" ContentType="image/x-em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7432000" cy="16459200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77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261244" algn="l" rtl="0" eaLnBrk="0" fontAlgn="base" hangingPunct="0">
      <a:spcBef>
        <a:spcPct val="0"/>
      </a:spcBef>
      <a:spcAft>
        <a:spcPct val="0"/>
      </a:spcAft>
      <a:defRPr sz="177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522488" algn="l" rtl="0" eaLnBrk="0" fontAlgn="base" hangingPunct="0">
      <a:spcBef>
        <a:spcPct val="0"/>
      </a:spcBef>
      <a:spcAft>
        <a:spcPct val="0"/>
      </a:spcAft>
      <a:defRPr sz="177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783732" algn="l" rtl="0" eaLnBrk="0" fontAlgn="base" hangingPunct="0">
      <a:spcBef>
        <a:spcPct val="0"/>
      </a:spcBef>
      <a:spcAft>
        <a:spcPct val="0"/>
      </a:spcAft>
      <a:defRPr sz="177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044976" algn="l" rtl="0" eaLnBrk="0" fontAlgn="base" hangingPunct="0">
      <a:spcBef>
        <a:spcPct val="0"/>
      </a:spcBef>
      <a:spcAft>
        <a:spcPct val="0"/>
      </a:spcAft>
      <a:defRPr sz="177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1306220" algn="l" defTabSz="522488" rtl="0" eaLnBrk="1" latinLnBrk="0" hangingPunct="1">
      <a:defRPr sz="177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1567464" algn="l" defTabSz="522488" rtl="0" eaLnBrk="1" latinLnBrk="0" hangingPunct="1">
      <a:defRPr sz="177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1828709" algn="l" defTabSz="522488" rtl="0" eaLnBrk="1" latinLnBrk="0" hangingPunct="1">
      <a:defRPr sz="177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2089953" algn="l" defTabSz="522488" rtl="0" eaLnBrk="1" latinLnBrk="0" hangingPunct="1">
      <a:defRPr sz="177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" userDrawn="1">
          <p15:clr>
            <a:srgbClr val="A4A3A4"/>
          </p15:clr>
        </p15:guide>
        <p15:guide id="2" pos="55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3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7292" autoAdjust="0"/>
    <p:restoredTop sz="86762" autoAdjust="0"/>
  </p:normalViewPr>
  <p:slideViewPr>
    <p:cSldViewPr snapToGrid="0">
      <p:cViewPr>
        <p:scale>
          <a:sx n="27" d="100"/>
          <a:sy n="27" d="100"/>
        </p:scale>
        <p:origin x="1220" y="128"/>
      </p:cViewPr>
      <p:guideLst>
        <p:guide orient="horz" pos="201"/>
        <p:guide pos="5556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14" d="100"/>
        <a:sy n="114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01" d="100"/>
          <a:sy n="101" d="100"/>
        </p:scale>
        <p:origin x="-2056" y="-96"/>
      </p:cViewPr>
      <p:guideLst>
        <p:guide orient="horz" pos="2208"/>
        <p:guide pos="292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B07607B-7025-614B-AD84-25A3CB850E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37013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461" tIns="9231" rIns="18461" bIns="9231" numCol="1" anchor="t" anchorCtr="0" compatLnSpc="1">
            <a:prstTxWarp prst="textNoShape">
              <a:avLst/>
            </a:prstTxWarp>
          </a:bodyPr>
          <a:lstStyle>
            <a:lvl1pPr defTabSz="184150">
              <a:defRPr sz="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BA2CF7D-8E3B-C043-AFD9-30B8488E236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72088" y="0"/>
            <a:ext cx="4017962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461" tIns="9231" rIns="18461" bIns="9231" numCol="1" anchor="t" anchorCtr="0" compatLnSpc="1">
            <a:prstTxWarp prst="textNoShape">
              <a:avLst/>
            </a:prstTxWarp>
          </a:bodyPr>
          <a:lstStyle>
            <a:lvl1pPr algn="r" defTabSz="184150">
              <a:defRPr sz="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2A67B67-B93A-5F4F-8EE1-9107A64B6A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9563"/>
            <a:ext cx="4037013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461" tIns="9231" rIns="18461" bIns="9231" numCol="1" anchor="b" anchorCtr="0" compatLnSpc="1">
            <a:prstTxWarp prst="textNoShape">
              <a:avLst/>
            </a:prstTxWarp>
          </a:bodyPr>
          <a:lstStyle>
            <a:lvl1pPr defTabSz="184150">
              <a:defRPr sz="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795E9F55-8615-D945-BBBE-3526B2A791F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72088" y="6659563"/>
            <a:ext cx="4017962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461" tIns="9231" rIns="18461" bIns="9231" numCol="1" anchor="b" anchorCtr="0" compatLnSpc="1">
            <a:prstTxWarp prst="textNoShape">
              <a:avLst/>
            </a:prstTxWarp>
          </a:bodyPr>
          <a:lstStyle>
            <a:lvl1pPr algn="r" defTabSz="184150">
              <a:defRPr sz="200" smtClean="0"/>
            </a:lvl1pPr>
          </a:lstStyle>
          <a:p>
            <a:pPr>
              <a:defRPr/>
            </a:pPr>
            <a:fld id="{A008D345-538D-D84C-9F6C-12716ABCA4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6848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C78B901-4C7C-D443-AA66-7859275A526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37013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461" tIns="9231" rIns="18461" bIns="9231" numCol="1" anchor="t" anchorCtr="0" compatLnSpc="1">
            <a:prstTxWarp prst="textNoShape">
              <a:avLst/>
            </a:prstTxWarp>
          </a:bodyPr>
          <a:lstStyle>
            <a:lvl1pPr defTabSz="184150">
              <a:defRPr sz="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50C100D-00CA-4F40-8A45-BDDA207856A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272088" y="0"/>
            <a:ext cx="4017962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461" tIns="9231" rIns="18461" bIns="9231" numCol="1" anchor="t" anchorCtr="0" compatLnSpc="1">
            <a:prstTxWarp prst="textNoShape">
              <a:avLst/>
            </a:prstTxWarp>
          </a:bodyPr>
          <a:lstStyle>
            <a:lvl1pPr algn="r" defTabSz="184150">
              <a:defRPr sz="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D65B32A9-3069-A04B-AB9B-F5349BCB191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465388" y="531813"/>
            <a:ext cx="4364037" cy="26177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7AF8F061-5936-6B40-9642-B3044C139FC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3488" y="3324225"/>
            <a:ext cx="6823075" cy="316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461" tIns="9231" rIns="18461" bIns="92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CF535BFC-ECE7-2A4A-89DB-90C10B8C8D2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563"/>
            <a:ext cx="4037013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461" tIns="9231" rIns="18461" bIns="9231" numCol="1" anchor="b" anchorCtr="0" compatLnSpc="1">
            <a:prstTxWarp prst="textNoShape">
              <a:avLst/>
            </a:prstTxWarp>
          </a:bodyPr>
          <a:lstStyle>
            <a:lvl1pPr defTabSz="184150">
              <a:defRPr sz="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F766B27D-0874-CC40-AD51-12E84F82FF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72088" y="6659563"/>
            <a:ext cx="4017962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461" tIns="9231" rIns="18461" bIns="9231" numCol="1" anchor="b" anchorCtr="0" compatLnSpc="1">
            <a:prstTxWarp prst="textNoShape">
              <a:avLst/>
            </a:prstTxWarp>
          </a:bodyPr>
          <a:lstStyle>
            <a:lvl1pPr algn="r" defTabSz="184150">
              <a:defRPr sz="200" smtClean="0"/>
            </a:lvl1pPr>
          </a:lstStyle>
          <a:p>
            <a:pPr>
              <a:defRPr/>
            </a:pPr>
            <a:fld id="{8657D738-1147-B24E-9346-854F13B293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9624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686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261244" algn="l" rtl="0" eaLnBrk="0" fontAlgn="base" hangingPunct="0">
      <a:spcBef>
        <a:spcPct val="30000"/>
      </a:spcBef>
      <a:spcAft>
        <a:spcPct val="0"/>
      </a:spcAft>
      <a:defRPr sz="686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522488" algn="l" rtl="0" eaLnBrk="0" fontAlgn="base" hangingPunct="0">
      <a:spcBef>
        <a:spcPct val="30000"/>
      </a:spcBef>
      <a:spcAft>
        <a:spcPct val="0"/>
      </a:spcAft>
      <a:defRPr sz="686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783732" algn="l" rtl="0" eaLnBrk="0" fontAlgn="base" hangingPunct="0">
      <a:spcBef>
        <a:spcPct val="30000"/>
      </a:spcBef>
      <a:spcAft>
        <a:spcPct val="0"/>
      </a:spcAft>
      <a:defRPr sz="686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044976" algn="l" rtl="0" eaLnBrk="0" fontAlgn="base" hangingPunct="0">
      <a:spcBef>
        <a:spcPct val="30000"/>
      </a:spcBef>
      <a:spcAft>
        <a:spcPct val="0"/>
      </a:spcAft>
      <a:defRPr sz="686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1306220" algn="l" defTabSz="261244" rtl="0" eaLnBrk="1" latinLnBrk="0" hangingPunct="1">
      <a:defRPr sz="686" kern="1200">
        <a:solidFill>
          <a:schemeClr val="tx1"/>
        </a:solidFill>
        <a:latin typeface="+mn-lt"/>
        <a:ea typeface="+mn-ea"/>
        <a:cs typeface="+mn-cs"/>
      </a:defRPr>
    </a:lvl6pPr>
    <a:lvl7pPr marL="1567464" algn="l" defTabSz="261244" rtl="0" eaLnBrk="1" latinLnBrk="0" hangingPunct="1">
      <a:defRPr sz="686" kern="1200">
        <a:solidFill>
          <a:schemeClr val="tx1"/>
        </a:solidFill>
        <a:latin typeface="+mn-lt"/>
        <a:ea typeface="+mn-ea"/>
        <a:cs typeface="+mn-cs"/>
      </a:defRPr>
    </a:lvl7pPr>
    <a:lvl8pPr marL="1828709" algn="l" defTabSz="261244" rtl="0" eaLnBrk="1" latinLnBrk="0" hangingPunct="1">
      <a:defRPr sz="686" kern="1200">
        <a:solidFill>
          <a:schemeClr val="tx1"/>
        </a:solidFill>
        <a:latin typeface="+mn-lt"/>
        <a:ea typeface="+mn-ea"/>
        <a:cs typeface="+mn-cs"/>
      </a:defRPr>
    </a:lvl8pPr>
    <a:lvl9pPr marL="2089953" algn="l" defTabSz="261244" rtl="0" eaLnBrk="1" latinLnBrk="0" hangingPunct="1">
      <a:defRPr sz="6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EBEF1C80-2E25-7942-9DF2-6E75901F00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8415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8415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8415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8415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8415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8415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8415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8415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8415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A712F864-4A73-074B-975C-6BBF063B8572}" type="slidenum">
              <a:rPr lang="en-US" altLang="en-US" sz="200"/>
              <a:pPr/>
              <a:t>1</a:t>
            </a:fld>
            <a:endParaRPr lang="en-US" altLang="en-US" sz="2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8B95F55B-4B35-C642-916B-00D78EA384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465388" y="531813"/>
            <a:ext cx="4364037" cy="2617787"/>
          </a:xfrm>
          <a:ln cap="flat"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7F4CB28-7EE3-D048-8B29-CBA947346D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3826" y="4260850"/>
            <a:ext cx="19985491" cy="29400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6803" y="7772400"/>
            <a:ext cx="16459540" cy="3505200"/>
          </a:xfrm>
        </p:spPr>
        <p:txBody>
          <a:bodyPr/>
          <a:lstStyle>
            <a:lvl1pPr marL="0" indent="0" algn="ctr">
              <a:buNone/>
              <a:defRPr/>
            </a:lvl1pPr>
            <a:lvl2pPr marL="244922" indent="0" algn="ctr">
              <a:buNone/>
              <a:defRPr/>
            </a:lvl2pPr>
            <a:lvl3pPr marL="489844" indent="0" algn="ctr">
              <a:buNone/>
              <a:defRPr/>
            </a:lvl3pPr>
            <a:lvl4pPr marL="734766" indent="0" algn="ctr">
              <a:buNone/>
              <a:defRPr/>
            </a:lvl4pPr>
            <a:lvl5pPr marL="979688" indent="0" algn="ctr">
              <a:buNone/>
              <a:defRPr/>
            </a:lvl5pPr>
            <a:lvl6pPr marL="1224610" indent="0" algn="ctr">
              <a:buNone/>
              <a:defRPr/>
            </a:lvl6pPr>
            <a:lvl7pPr marL="1469532" indent="0" algn="ctr">
              <a:buNone/>
              <a:defRPr/>
            </a:lvl7pPr>
            <a:lvl8pPr marL="1714454" indent="0" algn="ctr">
              <a:buNone/>
              <a:defRPr/>
            </a:lvl8pPr>
            <a:lvl9pPr marL="195937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02A988-0CE0-6249-99CD-E8D7BE030B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F43939-AFC4-674B-BE81-7E39A227B0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7EA5D1C-DFA6-8845-A4E7-25A4136088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90011-16CF-2243-B5EF-D7CC5349D6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9513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5EBC05-091B-FA44-9BEA-218954D5BE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25CEF1-EB7C-2A42-A3B3-9C107F76D4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FBD313C-9D01-3249-893E-C3C78C0413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F6C2D-029D-4D46-9B9A-CEEED52A38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2953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753795" y="1219200"/>
            <a:ext cx="4996373" cy="10972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62976" y="1219200"/>
            <a:ext cx="14909176" cy="10972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D49B15-A1BE-BF47-A10D-ADB3F4FC30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A8AB1C-B142-9840-947D-7C73CA9EC1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4B0E16-BA9B-9C4B-A1C6-0AA94115CD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70C08-CAAE-B14A-BD1C-67FF5B1EA9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5036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E856B30-3F16-5947-920D-E379BE8AF3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437432-29C2-AD41-9CBA-913BF3964A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49A317A-ABA1-1140-9DF6-CEE30C28FD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DB586-9B3B-F349-9EC3-756C1F57D7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2567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7375" y="8813800"/>
            <a:ext cx="19986342" cy="2724150"/>
          </a:xfrm>
        </p:spPr>
        <p:txBody>
          <a:bodyPr anchor="t"/>
          <a:lstStyle>
            <a:lvl1pPr algn="l">
              <a:defRPr sz="214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7375" y="5813425"/>
            <a:ext cx="19986342" cy="3000375"/>
          </a:xfrm>
        </p:spPr>
        <p:txBody>
          <a:bodyPr anchor="b"/>
          <a:lstStyle>
            <a:lvl1pPr marL="0" indent="0">
              <a:buNone/>
              <a:defRPr sz="1071"/>
            </a:lvl1pPr>
            <a:lvl2pPr marL="244922" indent="0">
              <a:buNone/>
              <a:defRPr sz="964"/>
            </a:lvl2pPr>
            <a:lvl3pPr marL="489844" indent="0">
              <a:buNone/>
              <a:defRPr sz="857"/>
            </a:lvl3pPr>
            <a:lvl4pPr marL="734766" indent="0">
              <a:buNone/>
              <a:defRPr sz="750"/>
            </a:lvl4pPr>
            <a:lvl5pPr marL="979688" indent="0">
              <a:buNone/>
              <a:defRPr sz="750"/>
            </a:lvl5pPr>
            <a:lvl6pPr marL="1224610" indent="0">
              <a:buNone/>
              <a:defRPr sz="750"/>
            </a:lvl6pPr>
            <a:lvl7pPr marL="1469532" indent="0">
              <a:buNone/>
              <a:defRPr sz="750"/>
            </a:lvl7pPr>
            <a:lvl8pPr marL="1714454" indent="0">
              <a:buNone/>
              <a:defRPr sz="750"/>
            </a:lvl8pPr>
            <a:lvl9pPr marL="1959376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05692A-D323-7E43-B0E4-8E664B9E93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32AC22-3522-EA42-ACC9-2B9B218E1B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4E7CF7-C1AA-FD4B-B955-2B6112C282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2C148-6381-1041-B17C-6F8394E4A9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1944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62976" y="3962400"/>
            <a:ext cx="9952774" cy="8229600"/>
          </a:xfrm>
        </p:spPr>
        <p:txBody>
          <a:bodyPr/>
          <a:lstStyle>
            <a:lvl1pPr>
              <a:defRPr sz="1500"/>
            </a:lvl1pPr>
            <a:lvl2pPr>
              <a:defRPr sz="1286"/>
            </a:lvl2pPr>
            <a:lvl3pPr>
              <a:defRPr sz="1071"/>
            </a:lvl3pPr>
            <a:lvl4pPr>
              <a:defRPr sz="964"/>
            </a:lvl4pPr>
            <a:lvl5pPr>
              <a:defRPr sz="964"/>
            </a:lvl5pPr>
            <a:lvl6pPr>
              <a:defRPr sz="964"/>
            </a:lvl6pPr>
            <a:lvl7pPr>
              <a:defRPr sz="964"/>
            </a:lvl7pPr>
            <a:lvl8pPr>
              <a:defRPr sz="964"/>
            </a:lvl8pPr>
            <a:lvl9pPr>
              <a:defRPr sz="9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97394" y="3962400"/>
            <a:ext cx="9952775" cy="8229600"/>
          </a:xfrm>
        </p:spPr>
        <p:txBody>
          <a:bodyPr/>
          <a:lstStyle>
            <a:lvl1pPr>
              <a:defRPr sz="1500"/>
            </a:lvl1pPr>
            <a:lvl2pPr>
              <a:defRPr sz="1286"/>
            </a:lvl2pPr>
            <a:lvl3pPr>
              <a:defRPr sz="1071"/>
            </a:lvl3pPr>
            <a:lvl4pPr>
              <a:defRPr sz="964"/>
            </a:lvl4pPr>
            <a:lvl5pPr>
              <a:defRPr sz="964"/>
            </a:lvl5pPr>
            <a:lvl6pPr>
              <a:defRPr sz="964"/>
            </a:lvl6pPr>
            <a:lvl7pPr>
              <a:defRPr sz="964"/>
            </a:lvl7pPr>
            <a:lvl8pPr>
              <a:defRPr sz="964"/>
            </a:lvl8pPr>
            <a:lvl9pPr>
              <a:defRPr sz="9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484FC8-C304-744D-AA95-BFD674AFF4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50B224-FD4F-084F-A737-B7CC064128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70F224-F526-1048-8F9C-F84AF035A9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7E64B-958B-284B-84F9-5ACC412AB8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1911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317" y="549275"/>
            <a:ext cx="21162509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5317" y="3070225"/>
            <a:ext cx="10389054" cy="1279525"/>
          </a:xfrm>
        </p:spPr>
        <p:txBody>
          <a:bodyPr anchor="b"/>
          <a:lstStyle>
            <a:lvl1pPr marL="0" indent="0">
              <a:buNone/>
              <a:defRPr sz="1286" b="1"/>
            </a:lvl1pPr>
            <a:lvl2pPr marL="244922" indent="0">
              <a:buNone/>
              <a:defRPr sz="1071" b="1"/>
            </a:lvl2pPr>
            <a:lvl3pPr marL="489844" indent="0">
              <a:buNone/>
              <a:defRPr sz="964" b="1"/>
            </a:lvl3pPr>
            <a:lvl4pPr marL="734766" indent="0">
              <a:buNone/>
              <a:defRPr sz="857" b="1"/>
            </a:lvl4pPr>
            <a:lvl5pPr marL="979688" indent="0">
              <a:buNone/>
              <a:defRPr sz="857" b="1"/>
            </a:lvl5pPr>
            <a:lvl6pPr marL="1224610" indent="0">
              <a:buNone/>
              <a:defRPr sz="857" b="1"/>
            </a:lvl6pPr>
            <a:lvl7pPr marL="1469532" indent="0">
              <a:buNone/>
              <a:defRPr sz="857" b="1"/>
            </a:lvl7pPr>
            <a:lvl8pPr marL="1714454" indent="0">
              <a:buNone/>
              <a:defRPr sz="857" b="1"/>
            </a:lvl8pPr>
            <a:lvl9pPr marL="1959376" indent="0">
              <a:buNone/>
              <a:defRPr sz="8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5317" y="4349750"/>
            <a:ext cx="10389054" cy="7902575"/>
          </a:xfrm>
        </p:spPr>
        <p:txBody>
          <a:bodyPr/>
          <a:lstStyle>
            <a:lvl1pPr>
              <a:defRPr sz="1286"/>
            </a:lvl1pPr>
            <a:lvl2pPr>
              <a:defRPr sz="1071"/>
            </a:lvl2pPr>
            <a:lvl3pPr>
              <a:defRPr sz="964"/>
            </a:lvl3pPr>
            <a:lvl4pPr>
              <a:defRPr sz="857"/>
            </a:lvl4pPr>
            <a:lvl5pPr>
              <a:defRPr sz="857"/>
            </a:lvl5pPr>
            <a:lvl6pPr>
              <a:defRPr sz="857"/>
            </a:lvl6pPr>
            <a:lvl7pPr>
              <a:defRPr sz="857"/>
            </a:lvl7pPr>
            <a:lvl8pPr>
              <a:defRPr sz="857"/>
            </a:lvl8pPr>
            <a:lvl9pPr>
              <a:defRPr sz="8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944520" y="3070225"/>
            <a:ext cx="10393306" cy="1279525"/>
          </a:xfrm>
        </p:spPr>
        <p:txBody>
          <a:bodyPr anchor="b"/>
          <a:lstStyle>
            <a:lvl1pPr marL="0" indent="0">
              <a:buNone/>
              <a:defRPr sz="1286" b="1"/>
            </a:lvl1pPr>
            <a:lvl2pPr marL="244922" indent="0">
              <a:buNone/>
              <a:defRPr sz="1071" b="1"/>
            </a:lvl2pPr>
            <a:lvl3pPr marL="489844" indent="0">
              <a:buNone/>
              <a:defRPr sz="964" b="1"/>
            </a:lvl3pPr>
            <a:lvl4pPr marL="734766" indent="0">
              <a:buNone/>
              <a:defRPr sz="857" b="1"/>
            </a:lvl4pPr>
            <a:lvl5pPr marL="979688" indent="0">
              <a:buNone/>
              <a:defRPr sz="857" b="1"/>
            </a:lvl5pPr>
            <a:lvl6pPr marL="1224610" indent="0">
              <a:buNone/>
              <a:defRPr sz="857" b="1"/>
            </a:lvl6pPr>
            <a:lvl7pPr marL="1469532" indent="0">
              <a:buNone/>
              <a:defRPr sz="857" b="1"/>
            </a:lvl7pPr>
            <a:lvl8pPr marL="1714454" indent="0">
              <a:buNone/>
              <a:defRPr sz="857" b="1"/>
            </a:lvl8pPr>
            <a:lvl9pPr marL="1959376" indent="0">
              <a:buNone/>
              <a:defRPr sz="8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944520" y="4349750"/>
            <a:ext cx="10393306" cy="7902575"/>
          </a:xfrm>
        </p:spPr>
        <p:txBody>
          <a:bodyPr/>
          <a:lstStyle>
            <a:lvl1pPr>
              <a:defRPr sz="1286"/>
            </a:lvl1pPr>
            <a:lvl2pPr>
              <a:defRPr sz="1071"/>
            </a:lvl2pPr>
            <a:lvl3pPr>
              <a:defRPr sz="964"/>
            </a:lvl3pPr>
            <a:lvl4pPr>
              <a:defRPr sz="857"/>
            </a:lvl4pPr>
            <a:lvl5pPr>
              <a:defRPr sz="857"/>
            </a:lvl5pPr>
            <a:lvl6pPr>
              <a:defRPr sz="857"/>
            </a:lvl6pPr>
            <a:lvl7pPr>
              <a:defRPr sz="857"/>
            </a:lvl7pPr>
            <a:lvl8pPr>
              <a:defRPr sz="857"/>
            </a:lvl8pPr>
            <a:lvl9pPr>
              <a:defRPr sz="8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0F248B5-EDB9-E443-93D9-9C96431A44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13B4016-480F-0647-8471-BF4794DE71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F8AACCB-9F6E-664F-951F-9E1C6320FD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C6BCE-92FB-5042-97AE-B1DD046750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770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4B36052-206C-7245-BA26-413BF8600F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75D6AB9-39FC-CD49-91D6-2EFA34BCC5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3C0F621-94EA-F446-A12E-29F3AECE75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ACBB4-2389-1F49-992F-5B3FEE3B69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857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0835293-6136-DA49-B380-251F7C0F3B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A349B61-D033-1942-8F21-02C7AAAE78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8FE5F37-3ED1-4C42-8828-06DF00F71F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1AEDA-1244-CB47-A764-4F0C8623AC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8019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317" y="546101"/>
            <a:ext cx="7735661" cy="2324100"/>
          </a:xfrm>
        </p:spPr>
        <p:txBody>
          <a:bodyPr anchor="b"/>
          <a:lstStyle>
            <a:lvl1pPr algn="l">
              <a:defRPr sz="10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93326" y="546100"/>
            <a:ext cx="13144500" cy="11706225"/>
          </a:xfrm>
        </p:spPr>
        <p:txBody>
          <a:bodyPr/>
          <a:lstStyle>
            <a:lvl1pPr>
              <a:defRPr sz="1714"/>
            </a:lvl1pPr>
            <a:lvl2pPr>
              <a:defRPr sz="1500"/>
            </a:lvl2pPr>
            <a:lvl3pPr>
              <a:defRPr sz="1286"/>
            </a:lvl3pPr>
            <a:lvl4pPr>
              <a:defRPr sz="1071"/>
            </a:lvl4pPr>
            <a:lvl5pPr>
              <a:defRPr sz="1071"/>
            </a:lvl5pPr>
            <a:lvl6pPr>
              <a:defRPr sz="1071"/>
            </a:lvl6pPr>
            <a:lvl7pPr>
              <a:defRPr sz="1071"/>
            </a:lvl7pPr>
            <a:lvl8pPr>
              <a:defRPr sz="1071"/>
            </a:lvl8pPr>
            <a:lvl9pPr>
              <a:defRPr sz="10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317" y="2870200"/>
            <a:ext cx="7735661" cy="9382125"/>
          </a:xfrm>
        </p:spPr>
        <p:txBody>
          <a:bodyPr/>
          <a:lstStyle>
            <a:lvl1pPr marL="0" indent="0">
              <a:buNone/>
              <a:defRPr sz="750"/>
            </a:lvl1pPr>
            <a:lvl2pPr marL="244922" indent="0">
              <a:buNone/>
              <a:defRPr sz="643"/>
            </a:lvl2pPr>
            <a:lvl3pPr marL="489844" indent="0">
              <a:buNone/>
              <a:defRPr sz="536"/>
            </a:lvl3pPr>
            <a:lvl4pPr marL="734766" indent="0">
              <a:buNone/>
              <a:defRPr sz="482"/>
            </a:lvl4pPr>
            <a:lvl5pPr marL="979688" indent="0">
              <a:buNone/>
              <a:defRPr sz="482"/>
            </a:lvl5pPr>
            <a:lvl6pPr marL="1224610" indent="0">
              <a:buNone/>
              <a:defRPr sz="482"/>
            </a:lvl6pPr>
            <a:lvl7pPr marL="1469532" indent="0">
              <a:buNone/>
              <a:defRPr sz="482"/>
            </a:lvl7pPr>
            <a:lvl8pPr marL="1714454" indent="0">
              <a:buNone/>
              <a:defRPr sz="482"/>
            </a:lvl8pPr>
            <a:lvl9pPr marL="1959376" indent="0">
              <a:buNone/>
              <a:defRPr sz="4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6C741E-48DE-C145-B3C8-C4A0C19B44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669B5A-AAE7-2642-A879-124BFC029E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AF51F4-A512-FC44-B72B-55A9025F00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5146A-672D-A144-8041-C7480E69C6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823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8570" y="9601200"/>
            <a:ext cx="14108056" cy="1133475"/>
          </a:xfrm>
        </p:spPr>
        <p:txBody>
          <a:bodyPr anchor="b"/>
          <a:lstStyle>
            <a:lvl1pPr algn="l">
              <a:defRPr sz="10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08570" y="1225550"/>
            <a:ext cx="14108056" cy="8229600"/>
          </a:xfrm>
        </p:spPr>
        <p:txBody>
          <a:bodyPr lIns="345750" tIns="172204" rIns="345750" bIns="172204"/>
          <a:lstStyle>
            <a:lvl1pPr marL="0" indent="0">
              <a:buNone/>
              <a:defRPr sz="1714"/>
            </a:lvl1pPr>
            <a:lvl2pPr marL="244922" indent="0">
              <a:buNone/>
              <a:defRPr sz="1500"/>
            </a:lvl2pPr>
            <a:lvl3pPr marL="489844" indent="0">
              <a:buNone/>
              <a:defRPr sz="1286"/>
            </a:lvl3pPr>
            <a:lvl4pPr marL="734766" indent="0">
              <a:buNone/>
              <a:defRPr sz="1071"/>
            </a:lvl4pPr>
            <a:lvl5pPr marL="979688" indent="0">
              <a:buNone/>
              <a:defRPr sz="1071"/>
            </a:lvl5pPr>
            <a:lvl6pPr marL="1224610" indent="0">
              <a:buNone/>
              <a:defRPr sz="1071"/>
            </a:lvl6pPr>
            <a:lvl7pPr marL="1469532" indent="0">
              <a:buNone/>
              <a:defRPr sz="1071"/>
            </a:lvl7pPr>
            <a:lvl8pPr marL="1714454" indent="0">
              <a:buNone/>
              <a:defRPr sz="1071"/>
            </a:lvl8pPr>
            <a:lvl9pPr marL="1959376" indent="0">
              <a:buNone/>
              <a:defRPr sz="1071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08570" y="10734675"/>
            <a:ext cx="14108056" cy="1609725"/>
          </a:xfrm>
        </p:spPr>
        <p:txBody>
          <a:bodyPr/>
          <a:lstStyle>
            <a:lvl1pPr marL="0" indent="0">
              <a:buNone/>
              <a:defRPr sz="750"/>
            </a:lvl1pPr>
            <a:lvl2pPr marL="244922" indent="0">
              <a:buNone/>
              <a:defRPr sz="643"/>
            </a:lvl2pPr>
            <a:lvl3pPr marL="489844" indent="0">
              <a:buNone/>
              <a:defRPr sz="536"/>
            </a:lvl3pPr>
            <a:lvl4pPr marL="734766" indent="0">
              <a:buNone/>
              <a:defRPr sz="482"/>
            </a:lvl4pPr>
            <a:lvl5pPr marL="979688" indent="0">
              <a:buNone/>
              <a:defRPr sz="482"/>
            </a:lvl5pPr>
            <a:lvl6pPr marL="1224610" indent="0">
              <a:buNone/>
              <a:defRPr sz="482"/>
            </a:lvl6pPr>
            <a:lvl7pPr marL="1469532" indent="0">
              <a:buNone/>
              <a:defRPr sz="482"/>
            </a:lvl7pPr>
            <a:lvl8pPr marL="1714454" indent="0">
              <a:buNone/>
              <a:defRPr sz="482"/>
            </a:lvl8pPr>
            <a:lvl9pPr marL="1959376" indent="0">
              <a:buNone/>
              <a:defRPr sz="4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B69205-616D-FF4D-972C-EEEF5D287E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9290E4-047D-3F49-B08A-A5177B4BF9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9A9B9E-D36E-A846-A156-385E3BDD9F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DB7F3-37EF-1F4F-9494-25EF336A21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033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6EE4DEC-2A24-2849-9196-07782D4CD1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57231" y="1462428"/>
            <a:ext cx="2331754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7778" tIns="203097" rIns="407778" bIns="2030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24B3934-6D2B-F145-B920-E53508982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057231" y="4754676"/>
            <a:ext cx="23317540" cy="9875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7778" tIns="203097" rIns="407778" bIns="2030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BF13248-1ED2-F24C-A63E-C4CEC3C4B03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7230" y="14996773"/>
            <a:ext cx="5715000" cy="1096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7778" tIns="203097" rIns="407778" bIns="203097" numCol="1" anchor="t" anchorCtr="0" compatLnSpc="1">
            <a:prstTxWarp prst="textNoShape">
              <a:avLst/>
            </a:prstTxWarp>
          </a:bodyPr>
          <a:lstStyle>
            <a:lvl1pPr>
              <a:defRPr sz="3375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D0A340A-5130-5D45-A0F2-FC156ADCBB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3620" y="14996773"/>
            <a:ext cx="8685610" cy="1096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7778" tIns="203097" rIns="407778" bIns="203097" numCol="1" anchor="t" anchorCtr="0" compatLnSpc="1">
            <a:prstTxWarp prst="textNoShape">
              <a:avLst/>
            </a:prstTxWarp>
          </a:bodyPr>
          <a:lstStyle>
            <a:lvl1pPr algn="ctr">
              <a:defRPr sz="3375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5D04D36-A383-654A-8D59-AE3557CF145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9660621" y="14996773"/>
            <a:ext cx="5714150" cy="1096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07778" tIns="203097" rIns="407778" bIns="203097" numCol="1" anchor="t" anchorCtr="0" compatLnSpc="1">
            <a:prstTxWarp prst="textNoShape">
              <a:avLst/>
            </a:prstTxWarp>
          </a:bodyPr>
          <a:lstStyle>
            <a:lvl1pPr algn="r">
              <a:defRPr sz="3375" smtClean="0"/>
            </a:lvl1pPr>
          </a:lstStyle>
          <a:p>
            <a:pPr>
              <a:defRPr/>
            </a:pPr>
            <a:fld id="{5F2520BF-6088-4C49-AC15-446E8DB90B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81337" rtl="0" eaLnBrk="0" fontAlgn="base" hangingPunct="0">
        <a:spcBef>
          <a:spcPct val="0"/>
        </a:spcBef>
        <a:spcAft>
          <a:spcPct val="0"/>
        </a:spcAft>
        <a:defRPr sz="10446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defTabSz="2181337" rtl="0" eaLnBrk="0" fontAlgn="base" hangingPunct="0">
        <a:spcBef>
          <a:spcPct val="0"/>
        </a:spcBef>
        <a:spcAft>
          <a:spcPct val="0"/>
        </a:spcAft>
        <a:defRPr sz="10446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defTabSz="2181337" rtl="0" eaLnBrk="0" fontAlgn="base" hangingPunct="0">
        <a:spcBef>
          <a:spcPct val="0"/>
        </a:spcBef>
        <a:spcAft>
          <a:spcPct val="0"/>
        </a:spcAft>
        <a:defRPr sz="10446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defTabSz="2181337" rtl="0" eaLnBrk="0" fontAlgn="base" hangingPunct="0">
        <a:spcBef>
          <a:spcPct val="0"/>
        </a:spcBef>
        <a:spcAft>
          <a:spcPct val="0"/>
        </a:spcAft>
        <a:defRPr sz="10446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defTabSz="2181337" rtl="0" eaLnBrk="0" fontAlgn="base" hangingPunct="0">
        <a:spcBef>
          <a:spcPct val="0"/>
        </a:spcBef>
        <a:spcAft>
          <a:spcPct val="0"/>
        </a:spcAft>
        <a:defRPr sz="10446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244922" algn="ctr" defTabSz="1849672" rtl="0" fontAlgn="base">
        <a:spcBef>
          <a:spcPct val="0"/>
        </a:spcBef>
        <a:spcAft>
          <a:spcPct val="0"/>
        </a:spcAft>
        <a:defRPr sz="8839">
          <a:solidFill>
            <a:schemeClr val="tx2"/>
          </a:solidFill>
          <a:latin typeface="Times New Roman" charset="0"/>
        </a:defRPr>
      </a:lvl6pPr>
      <a:lvl7pPr marL="489844" algn="ctr" defTabSz="1849672" rtl="0" fontAlgn="base">
        <a:spcBef>
          <a:spcPct val="0"/>
        </a:spcBef>
        <a:spcAft>
          <a:spcPct val="0"/>
        </a:spcAft>
        <a:defRPr sz="8839">
          <a:solidFill>
            <a:schemeClr val="tx2"/>
          </a:solidFill>
          <a:latin typeface="Times New Roman" charset="0"/>
        </a:defRPr>
      </a:lvl7pPr>
      <a:lvl8pPr marL="734766" algn="ctr" defTabSz="1849672" rtl="0" fontAlgn="base">
        <a:spcBef>
          <a:spcPct val="0"/>
        </a:spcBef>
        <a:spcAft>
          <a:spcPct val="0"/>
        </a:spcAft>
        <a:defRPr sz="8839">
          <a:solidFill>
            <a:schemeClr val="tx2"/>
          </a:solidFill>
          <a:latin typeface="Times New Roman" charset="0"/>
        </a:defRPr>
      </a:lvl8pPr>
      <a:lvl9pPr marL="979688" algn="ctr" defTabSz="1849672" rtl="0" fontAlgn="base">
        <a:spcBef>
          <a:spcPct val="0"/>
        </a:spcBef>
        <a:spcAft>
          <a:spcPct val="0"/>
        </a:spcAft>
        <a:defRPr sz="8839">
          <a:solidFill>
            <a:schemeClr val="tx2"/>
          </a:solidFill>
          <a:latin typeface="Times New Roman" charset="0"/>
        </a:defRPr>
      </a:lvl9pPr>
    </p:titleStyle>
    <p:bodyStyle>
      <a:lvl1pPr marL="818108" indent="-818108" algn="l" defTabSz="2181337" rtl="0" eaLnBrk="0" fontAlgn="base" hangingPunct="0">
        <a:spcBef>
          <a:spcPct val="20000"/>
        </a:spcBef>
        <a:spcAft>
          <a:spcPct val="0"/>
        </a:spcAft>
        <a:buChar char="•"/>
        <a:defRPr sz="7607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1773984" indent="-682891" algn="l" defTabSz="2181337" rtl="0" eaLnBrk="0" fontAlgn="base" hangingPunct="0">
        <a:spcBef>
          <a:spcPct val="20000"/>
        </a:spcBef>
        <a:spcAft>
          <a:spcPct val="0"/>
        </a:spcAft>
        <a:buChar char="–"/>
        <a:defRPr sz="6750">
          <a:solidFill>
            <a:schemeClr val="tx1"/>
          </a:solidFill>
          <a:latin typeface="+mn-lt"/>
          <a:ea typeface="ＭＳ Ｐゴシック" charset="-128"/>
        </a:defRPr>
      </a:lvl2pPr>
      <a:lvl3pPr marL="2727309" indent="-545972" algn="l" defTabSz="2181337" rtl="0" eaLnBrk="0" fontAlgn="base" hangingPunct="0">
        <a:spcBef>
          <a:spcPct val="20000"/>
        </a:spcBef>
        <a:spcAft>
          <a:spcPct val="0"/>
        </a:spcAft>
        <a:buChar char="•"/>
        <a:defRPr sz="5625">
          <a:solidFill>
            <a:schemeClr val="tx1"/>
          </a:solidFill>
          <a:latin typeface="+mn-lt"/>
          <a:ea typeface="ＭＳ Ｐゴシック" charset="-128"/>
        </a:defRPr>
      </a:lvl3pPr>
      <a:lvl4pPr marL="3822655" indent="-551075" algn="l" defTabSz="2181337" rtl="0" eaLnBrk="0" fontAlgn="base" hangingPunct="0">
        <a:spcBef>
          <a:spcPct val="20000"/>
        </a:spcBef>
        <a:spcAft>
          <a:spcPct val="0"/>
        </a:spcAft>
        <a:buChar char="–"/>
        <a:defRPr sz="4714">
          <a:solidFill>
            <a:schemeClr val="tx1"/>
          </a:solidFill>
          <a:latin typeface="+mn-lt"/>
          <a:ea typeface="ＭＳ Ｐゴシック" charset="-128"/>
        </a:defRPr>
      </a:lvl4pPr>
      <a:lvl5pPr marL="4913748" indent="-546823" algn="l" defTabSz="2181337" rtl="0" eaLnBrk="0" fontAlgn="base" hangingPunct="0">
        <a:spcBef>
          <a:spcPct val="20000"/>
        </a:spcBef>
        <a:spcAft>
          <a:spcPct val="0"/>
        </a:spcAft>
        <a:buChar char="»"/>
        <a:defRPr sz="4714">
          <a:solidFill>
            <a:schemeClr val="tx1"/>
          </a:solidFill>
          <a:latin typeface="+mn-lt"/>
          <a:ea typeface="ＭＳ Ｐゴシック" charset="-128"/>
        </a:defRPr>
      </a:lvl5pPr>
      <a:lvl6pPr marL="4411148" indent="-463481" algn="l" defTabSz="1849672" rtl="0" fontAlgn="base">
        <a:spcBef>
          <a:spcPct val="20000"/>
        </a:spcBef>
        <a:spcAft>
          <a:spcPct val="0"/>
        </a:spcAft>
        <a:buChar char="»"/>
        <a:defRPr sz="4018">
          <a:solidFill>
            <a:schemeClr val="tx1"/>
          </a:solidFill>
          <a:latin typeface="+mn-lt"/>
          <a:ea typeface="ＭＳ Ｐゴシック" charset="-128"/>
        </a:defRPr>
      </a:lvl6pPr>
      <a:lvl7pPr marL="4656070" indent="-463481" algn="l" defTabSz="1849672" rtl="0" fontAlgn="base">
        <a:spcBef>
          <a:spcPct val="20000"/>
        </a:spcBef>
        <a:spcAft>
          <a:spcPct val="0"/>
        </a:spcAft>
        <a:buChar char="»"/>
        <a:defRPr sz="4018">
          <a:solidFill>
            <a:schemeClr val="tx1"/>
          </a:solidFill>
          <a:latin typeface="+mn-lt"/>
          <a:ea typeface="ＭＳ Ｐゴシック" charset="-128"/>
        </a:defRPr>
      </a:lvl7pPr>
      <a:lvl8pPr marL="4900992" indent="-463481" algn="l" defTabSz="1849672" rtl="0" fontAlgn="base">
        <a:spcBef>
          <a:spcPct val="20000"/>
        </a:spcBef>
        <a:spcAft>
          <a:spcPct val="0"/>
        </a:spcAft>
        <a:buChar char="»"/>
        <a:defRPr sz="4018">
          <a:solidFill>
            <a:schemeClr val="tx1"/>
          </a:solidFill>
          <a:latin typeface="+mn-lt"/>
          <a:ea typeface="ＭＳ Ｐゴシック" charset="-128"/>
        </a:defRPr>
      </a:lvl8pPr>
      <a:lvl9pPr marL="5145914" indent="-463481" algn="l" defTabSz="1849672" rtl="0" fontAlgn="base">
        <a:spcBef>
          <a:spcPct val="20000"/>
        </a:spcBef>
        <a:spcAft>
          <a:spcPct val="0"/>
        </a:spcAft>
        <a:buChar char="»"/>
        <a:defRPr sz="4018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244922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1pPr>
      <a:lvl2pPr marL="244922" algn="l" defTabSz="244922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2pPr>
      <a:lvl3pPr marL="489844" algn="l" defTabSz="244922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3pPr>
      <a:lvl4pPr marL="734766" algn="l" defTabSz="244922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4pPr>
      <a:lvl5pPr marL="979688" algn="l" defTabSz="244922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5pPr>
      <a:lvl6pPr marL="1224610" algn="l" defTabSz="244922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6pPr>
      <a:lvl7pPr marL="1469532" algn="l" defTabSz="244922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7pPr>
      <a:lvl8pPr marL="1714454" algn="l" defTabSz="244922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8pPr>
      <a:lvl9pPr marL="1959376" algn="l" defTabSz="244922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D6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4998">
            <a:extLst>
              <a:ext uri="{FF2B5EF4-FFF2-40B4-BE49-F238E27FC236}">
                <a16:creationId xmlns:a16="http://schemas.microsoft.com/office/drawing/2014/main" id="{E3C02B83-5E94-4740-8CFD-12947A76E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7432000" cy="289832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57774" tIns="28887" rIns="57774" bIns="28887" anchor="ctr"/>
          <a:lstStyle>
            <a:lvl1pPr defTabSz="1077913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077913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077913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077913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077913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07791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07791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07791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07791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661"/>
          </a:p>
        </p:txBody>
      </p:sp>
      <p:sp>
        <p:nvSpPr>
          <p:cNvPr id="15364" name="Rectangle 26">
            <a:extLst>
              <a:ext uri="{FF2B5EF4-FFF2-40B4-BE49-F238E27FC236}">
                <a16:creationId xmlns:a16="http://schemas.microsoft.com/office/drawing/2014/main" id="{1039DBE5-B06E-BA4C-81C3-FEFFD314A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630" y="9999379"/>
            <a:ext cx="6650491" cy="569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1784" tIns="20892" rIns="41784" bIns="20892">
            <a:spAutoFit/>
          </a:bodyPr>
          <a:lstStyle>
            <a:lvl1pPr defTabSz="917575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17575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17575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17575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17575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714" b="1">
              <a:solidFill>
                <a:srgbClr val="800000"/>
              </a:solidFill>
            </a:endParaRPr>
          </a:p>
          <a:p>
            <a:endParaRPr lang="en-US" altLang="en-US" sz="1714"/>
          </a:p>
        </p:txBody>
      </p:sp>
      <p:sp>
        <p:nvSpPr>
          <p:cNvPr id="15365" name="Rectangle 27">
            <a:extLst>
              <a:ext uri="{FF2B5EF4-FFF2-40B4-BE49-F238E27FC236}">
                <a16:creationId xmlns:a16="http://schemas.microsoft.com/office/drawing/2014/main" id="{998D326A-C471-F44E-BA09-70E37C1A1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33" y="13720933"/>
            <a:ext cx="638686" cy="256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1784" tIns="20892" rIns="41784" bIns="20892">
            <a:spAutoFit/>
          </a:bodyPr>
          <a:lstStyle>
            <a:lvl1pPr marL="342900" indent="-342900" defTabSz="917575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17575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917575" defTabSz="917575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17575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17575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2">
              <a:buFont typeface="Symbol" pitchFamily="2" charset="2"/>
              <a:buChar char="·"/>
            </a:pPr>
            <a:endParaRPr lang="en-GB" altLang="en-US" sz="1393" b="1"/>
          </a:p>
        </p:txBody>
      </p:sp>
      <p:sp>
        <p:nvSpPr>
          <p:cNvPr id="15366" name="Rectangle 79">
            <a:extLst>
              <a:ext uri="{FF2B5EF4-FFF2-40B4-BE49-F238E27FC236}">
                <a16:creationId xmlns:a16="http://schemas.microsoft.com/office/drawing/2014/main" id="{11026E6D-495C-0042-9D81-9E4F2AB60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4445" y="5927442"/>
            <a:ext cx="10205" cy="425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7774" tIns="28887" rIns="57774" bIns="28887"/>
          <a:lstStyle>
            <a:lvl1pPr defTabSz="1077913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077913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077913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077913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077913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07791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07791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07791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07791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661"/>
          </a:p>
        </p:txBody>
      </p:sp>
      <p:sp>
        <p:nvSpPr>
          <p:cNvPr id="15367" name="Line 80">
            <a:extLst>
              <a:ext uri="{FF2B5EF4-FFF2-40B4-BE49-F238E27FC236}">
                <a16:creationId xmlns:a16="http://schemas.microsoft.com/office/drawing/2014/main" id="{AD5B4268-8021-DB4B-B526-514641656DAD}"/>
              </a:ext>
            </a:extLst>
          </p:cNvPr>
          <p:cNvSpPr>
            <a:spLocks noChangeShapeType="1"/>
          </p:cNvSpPr>
          <p:nvPr/>
        </p:nvSpPr>
        <p:spPr bwMode="auto">
          <a:xfrm>
            <a:off x="13514445" y="5927442"/>
            <a:ext cx="1020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949"/>
          </a:p>
        </p:txBody>
      </p:sp>
      <p:sp>
        <p:nvSpPr>
          <p:cNvPr id="15368" name="Rectangle 5308">
            <a:extLst>
              <a:ext uri="{FF2B5EF4-FFF2-40B4-BE49-F238E27FC236}">
                <a16:creationId xmlns:a16="http://schemas.microsoft.com/office/drawing/2014/main" id="{F8F67558-42C2-584E-A65E-6FD7A3DED2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480" y="9999380"/>
            <a:ext cx="6649640" cy="577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298" tIns="24649" rIns="49298" bIns="24649">
            <a:spAutoFit/>
          </a:bodyPr>
          <a:lstStyle>
            <a:lvl1pPr defTabSz="917575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17575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17575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17575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17575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714" b="1">
              <a:solidFill>
                <a:srgbClr val="800000"/>
              </a:solidFill>
            </a:endParaRPr>
          </a:p>
          <a:p>
            <a:endParaRPr lang="en-US" altLang="en-US" sz="1714"/>
          </a:p>
        </p:txBody>
      </p:sp>
      <p:sp>
        <p:nvSpPr>
          <p:cNvPr id="15369" name="Rectangle 5309">
            <a:extLst>
              <a:ext uri="{FF2B5EF4-FFF2-40B4-BE49-F238E27FC236}">
                <a16:creationId xmlns:a16="http://schemas.microsoft.com/office/drawing/2014/main" id="{3CAE4C9C-2C92-5440-88E1-2EED50150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84" y="13721783"/>
            <a:ext cx="636984" cy="264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298" tIns="24649" rIns="49298" bIns="24649">
            <a:spAutoFit/>
          </a:bodyPr>
          <a:lstStyle>
            <a:lvl1pPr marL="342900" indent="-342900" defTabSz="917575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17575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917575" defTabSz="917575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17575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17575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2">
              <a:buFont typeface="Symbol" pitchFamily="2" charset="2"/>
              <a:buChar char="·"/>
            </a:pPr>
            <a:endParaRPr lang="en-GB" altLang="en-US" sz="1393" b="1"/>
          </a:p>
        </p:txBody>
      </p:sp>
      <p:sp>
        <p:nvSpPr>
          <p:cNvPr id="15370" name="Rectangle 5316">
            <a:extLst>
              <a:ext uri="{FF2B5EF4-FFF2-40B4-BE49-F238E27FC236}">
                <a16:creationId xmlns:a16="http://schemas.microsoft.com/office/drawing/2014/main" id="{D0D066AC-0FAC-6E42-8BF3-F215B191F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4445" y="5927442"/>
            <a:ext cx="10205" cy="340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7774" tIns="28887" rIns="57774" bIns="28887"/>
          <a:lstStyle>
            <a:lvl1pPr defTabSz="1077913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077913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077913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077913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077913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07791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07791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07791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07791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661"/>
          </a:p>
        </p:txBody>
      </p:sp>
      <p:sp>
        <p:nvSpPr>
          <p:cNvPr id="15371" name="Line 5317">
            <a:extLst>
              <a:ext uri="{FF2B5EF4-FFF2-40B4-BE49-F238E27FC236}">
                <a16:creationId xmlns:a16="http://schemas.microsoft.com/office/drawing/2014/main" id="{93EDD05A-3822-0D4B-A8D2-024E13EF0146}"/>
              </a:ext>
            </a:extLst>
          </p:cNvPr>
          <p:cNvSpPr>
            <a:spLocks noChangeShapeType="1"/>
          </p:cNvSpPr>
          <p:nvPr/>
        </p:nvSpPr>
        <p:spPr bwMode="auto">
          <a:xfrm>
            <a:off x="13514445" y="5927442"/>
            <a:ext cx="10205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949"/>
          </a:p>
        </p:txBody>
      </p:sp>
      <p:pic>
        <p:nvPicPr>
          <p:cNvPr id="15372" name="Picture 5332" descr="Don%20Burnstein%20UCD_seal_new">
            <a:extLst>
              <a:ext uri="{FF2B5EF4-FFF2-40B4-BE49-F238E27FC236}">
                <a16:creationId xmlns:a16="http://schemas.microsoft.com/office/drawing/2014/main" id="{31CC7F13-601D-6E4F-8BF3-0109CEC101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3" y="108347"/>
            <a:ext cx="2687411" cy="267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Text Box 5348">
            <a:extLst>
              <a:ext uri="{FF2B5EF4-FFF2-40B4-BE49-F238E27FC236}">
                <a16:creationId xmlns:a16="http://schemas.microsoft.com/office/drawing/2014/main" id="{EA306D56-7840-1C41-9482-F6037844BF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3967" y="3128726"/>
            <a:ext cx="8471297" cy="559667"/>
          </a:xfrm>
          <a:prstGeom prst="rect">
            <a:avLst/>
          </a:prstGeom>
          <a:solidFill>
            <a:schemeClr val="accent2"/>
          </a:solidFill>
          <a:ln w="76200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lIns="48981" tIns="24490" rIns="48981" bIns="24490"/>
          <a:lstStyle>
            <a:lvl1pPr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2357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METHODS</a:t>
            </a:r>
          </a:p>
        </p:txBody>
      </p:sp>
      <p:sp>
        <p:nvSpPr>
          <p:cNvPr id="15374" name="Rectangle 5359">
            <a:extLst>
              <a:ext uri="{FF2B5EF4-FFF2-40B4-BE49-F238E27FC236}">
                <a16:creationId xmlns:a16="http://schemas.microsoft.com/office/drawing/2014/main" id="{5340E44C-3B40-1F48-B357-F83265DD5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6638" y="3860954"/>
            <a:ext cx="8411077" cy="480695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  <a:miter lim="800000"/>
            <a:headEnd/>
            <a:tailEnd/>
          </a:ln>
        </p:spPr>
        <p:txBody>
          <a:bodyPr lIns="146957" tIns="146957" rIns="146957" bIns="146957"/>
          <a:lstStyle>
            <a:lvl1pPr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236538" indent="-236538" eaLnBrk="1" hangingPunct="1">
              <a:buFont typeface="Arial"/>
              <a:buChar char="•"/>
            </a:pPr>
            <a:r>
              <a:rPr lang="en-US" sz="2200" dirty="0">
                <a:latin typeface="Arial" panose="020B0604020202020204" pitchFamily="34" charset="0"/>
              </a:rPr>
              <a:t>In this observational study, inmates within a state correctional facility were offered LY-CoV555 consistent with the FDA’s Emergency Use Authorization (EUA).</a:t>
            </a:r>
          </a:p>
          <a:p>
            <a:pPr eaLnBrk="1" hangingPunct="1"/>
            <a:endParaRPr lang="en-US" sz="2200" dirty="0">
              <a:latin typeface="Arial" panose="020B0604020202020204" pitchFamily="34" charset="0"/>
            </a:endParaRPr>
          </a:p>
          <a:p>
            <a:pPr marL="236538" indent="-236538" eaLnBrk="1" hangingPunct="1">
              <a:buFont typeface="Arial"/>
              <a:buChar char="•"/>
            </a:pPr>
            <a:r>
              <a:rPr lang="en-US" sz="2200" dirty="0">
                <a:latin typeface="Arial" panose="020B0604020202020204" pitchFamily="34" charset="0"/>
              </a:rPr>
              <a:t>In accordance with state and federal policy, the inmates were not given any incentive or punishment if they accepted or declined treatment. </a:t>
            </a:r>
          </a:p>
          <a:p>
            <a:pPr eaLnBrk="1" hangingPunct="1"/>
            <a:endParaRPr lang="en-US" sz="2200" dirty="0">
              <a:latin typeface="Arial" panose="020B0604020202020204" pitchFamily="34" charset="0"/>
            </a:endParaRPr>
          </a:p>
          <a:p>
            <a:pPr marL="236538" indent="-236538" eaLnBrk="1" hangingPunct="1">
              <a:buFont typeface="Arial"/>
              <a:buChar char="•"/>
            </a:pPr>
            <a:r>
              <a:rPr lang="en-US" sz="2200" dirty="0">
                <a:latin typeface="Arial" panose="020B0604020202020204" pitchFamily="34" charset="0"/>
              </a:rPr>
              <a:t>The primary outcome measure included the number of adverse outcomes from infusion and how many patients required a transfer to higher level of care secondary to COVID-related complications.</a:t>
            </a:r>
            <a:endParaRPr lang="en-US" altLang="en-US" sz="2200" dirty="0">
              <a:latin typeface="Arial" panose="020B0604020202020204" pitchFamily="34" charset="0"/>
            </a:endParaRPr>
          </a:p>
        </p:txBody>
      </p:sp>
      <p:sp>
        <p:nvSpPr>
          <p:cNvPr id="59" name="Text Box 5351">
            <a:extLst>
              <a:ext uri="{FF2B5EF4-FFF2-40B4-BE49-F238E27FC236}">
                <a16:creationId xmlns:a16="http://schemas.microsoft.com/office/drawing/2014/main" id="{8DBCD371-EB66-A849-89DE-3E1A40F197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51425" y="3143523"/>
            <a:ext cx="12327003" cy="465152"/>
          </a:xfrm>
          <a:prstGeom prst="rect">
            <a:avLst/>
          </a:prstGeom>
          <a:solidFill>
            <a:schemeClr val="accent2"/>
          </a:solidFill>
          <a:ln w="76200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lIns="48981" tIns="24490" rIns="48981" bIns="24490" anchor="ctr"/>
          <a:lstStyle>
            <a:lvl1pPr>
              <a:defRPr sz="14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2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10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8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8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629775" indent="-1020763" eaLnBrk="0" hangingPunct="0">
              <a:defRPr sz="8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0086975" indent="-1020763" eaLnBrk="0" hangingPunct="0">
              <a:defRPr sz="8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0544175" indent="-1020763" eaLnBrk="0" hangingPunct="0">
              <a:defRPr sz="8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1001375" indent="-1020763" eaLnBrk="0" hangingPunct="0">
              <a:defRPr sz="8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endParaRPr lang="en-US" sz="643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2357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RESULTS</a:t>
            </a:r>
          </a:p>
          <a:p>
            <a:pPr algn="ctr" eaLnBrk="1" hangingPunct="1">
              <a:defRPr/>
            </a:pPr>
            <a:endParaRPr lang="en-US" sz="643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2" name="Text Box 5363">
            <a:extLst>
              <a:ext uri="{FF2B5EF4-FFF2-40B4-BE49-F238E27FC236}">
                <a16:creationId xmlns:a16="http://schemas.microsoft.com/office/drawing/2014/main" id="{E6CB0B43-073D-9D4F-9956-ADE684058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75" y="3143523"/>
            <a:ext cx="5719018" cy="465152"/>
          </a:xfrm>
          <a:prstGeom prst="rect">
            <a:avLst/>
          </a:prstGeom>
          <a:solidFill>
            <a:schemeClr val="accent2"/>
          </a:solidFill>
          <a:ln w="76200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lIns="48981" tIns="24490" rIns="48981" bIns="24490" anchor="ctr"/>
          <a:lstStyle>
            <a:lvl1pPr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2357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BACKGROUND</a:t>
            </a:r>
          </a:p>
        </p:txBody>
      </p:sp>
      <p:sp>
        <p:nvSpPr>
          <p:cNvPr id="15377" name="Rectangle 5360">
            <a:extLst>
              <a:ext uri="{FF2B5EF4-FFF2-40B4-BE49-F238E27FC236}">
                <a16:creationId xmlns:a16="http://schemas.microsoft.com/office/drawing/2014/main" id="{CAEA2BFA-87C6-B041-9AA3-1A4C6FBDC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417" y="3772079"/>
            <a:ext cx="5713134" cy="11211103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  <a:miter lim="800000"/>
            <a:headEnd/>
            <a:tailEnd/>
          </a:ln>
        </p:spPr>
        <p:txBody>
          <a:bodyPr lIns="146957" tIns="146957" rIns="146957" bIns="146957"/>
          <a:lstStyle>
            <a:lvl1pPr marL="342900" indent="-34290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236538" indent="-236538" eaLnBrk="1" hangingPunct="1">
              <a:buFont typeface="Arial"/>
              <a:buChar char="•"/>
            </a:pPr>
            <a:r>
              <a:rPr lang="en-US" sz="2200" dirty="0">
                <a:latin typeface="Arial" panose="020B0604020202020204" pitchFamily="34" charset="0"/>
              </a:rPr>
              <a:t>Severe acute respiratory syndrome coronavirus 2 (SARS-COV-2) causes coronavirus disease 2019 (COVID-19), which can range from mild symptoms to death from respiratory failure and multi-organ dysfunction.</a:t>
            </a:r>
          </a:p>
          <a:p>
            <a:pPr marL="0" indent="0" eaLnBrk="1" hangingPunct="1"/>
            <a:endParaRPr lang="en-US" sz="2200" dirty="0">
              <a:latin typeface="Arial" panose="020B0604020202020204" pitchFamily="34" charset="0"/>
            </a:endParaRPr>
          </a:p>
          <a:p>
            <a:pPr marL="236538" indent="-236538" eaLnBrk="1" hangingPunct="1">
              <a:buFont typeface="Arial"/>
              <a:buChar char="•"/>
            </a:pPr>
            <a:r>
              <a:rPr lang="en-US" sz="2200" dirty="0">
                <a:latin typeface="Arial" panose="020B0604020202020204" pitchFamily="34" charset="0"/>
              </a:rPr>
              <a:t>Correctional facilities serve as a nidus for infection due to limited space from overcrowding which is further complicated by an increasingly elderly and sick inmate population.</a:t>
            </a:r>
          </a:p>
          <a:p>
            <a:pPr marL="0" indent="0" eaLnBrk="1" hangingPunct="1"/>
            <a:endParaRPr lang="en-US" sz="2200" dirty="0">
              <a:latin typeface="Arial" panose="020B0604020202020204" pitchFamily="34" charset="0"/>
            </a:endParaRPr>
          </a:p>
          <a:p>
            <a:pPr marL="236538" indent="-236538" eaLnBrk="1" hangingPunct="1">
              <a:buFont typeface="Arial"/>
              <a:buChar char="•"/>
            </a:pPr>
            <a:r>
              <a:rPr lang="en-US" sz="2200" dirty="0">
                <a:latin typeface="Arial" panose="020B0604020202020204" pitchFamily="34" charset="0"/>
              </a:rPr>
              <a:t>California, which houses nearly 95,000 inmates, has the largest inmate population of any state in the US.</a:t>
            </a:r>
          </a:p>
          <a:p>
            <a:pPr marL="0" indent="0" eaLnBrk="1" hangingPunct="1"/>
            <a:endParaRPr lang="en-US" sz="2200" dirty="0">
              <a:latin typeface="Arial" panose="020B0604020202020204" pitchFamily="34" charset="0"/>
            </a:endParaRPr>
          </a:p>
          <a:p>
            <a:pPr marL="236538" indent="-236538" eaLnBrk="1" hangingPunct="1">
              <a:buFont typeface="Arial"/>
              <a:buChar char="•"/>
            </a:pPr>
            <a:r>
              <a:rPr lang="en-US" sz="2200" dirty="0">
                <a:latin typeface="Arial" panose="020B0604020202020204" pitchFamily="34" charset="0"/>
              </a:rPr>
              <a:t>LY-CoV555, also known as </a:t>
            </a:r>
            <a:r>
              <a:rPr lang="en-US" sz="2200" dirty="0" err="1">
                <a:latin typeface="Arial" panose="020B0604020202020204" pitchFamily="34" charset="0"/>
              </a:rPr>
              <a:t>bamlanivimab</a:t>
            </a:r>
            <a:r>
              <a:rPr lang="en-US" sz="2200" dirty="0">
                <a:latin typeface="Arial" panose="020B0604020202020204" pitchFamily="34" charset="0"/>
              </a:rPr>
              <a:t>, has been shown to reduce viral load in patients as soon as within one week of administration. </a:t>
            </a:r>
          </a:p>
          <a:p>
            <a:pPr marL="0" indent="0" eaLnBrk="1" hangingPunct="1"/>
            <a:endParaRPr lang="en-US" sz="2200" dirty="0">
              <a:latin typeface="Arial" panose="020B0604020202020204" pitchFamily="34" charset="0"/>
            </a:endParaRPr>
          </a:p>
          <a:p>
            <a:pPr marL="236538" indent="-236538" eaLnBrk="1" hangingPunct="1">
              <a:buFont typeface="Arial"/>
              <a:buChar char="•"/>
            </a:pPr>
            <a:r>
              <a:rPr lang="en-US" sz="2200" dirty="0">
                <a:latin typeface="Arial" panose="020B0604020202020204" pitchFamily="34" charset="0"/>
              </a:rPr>
              <a:t>This study reports data on inmate-patients who were offered LY-CoV555 therapy based on the EUA and clinical judgement of providers rounding on COVID patients at one correctional facility. </a:t>
            </a:r>
          </a:p>
          <a:p>
            <a:pPr marL="0" indent="0" eaLnBrk="1" hangingPunct="1"/>
            <a:endParaRPr lang="en-US" sz="2200" dirty="0">
              <a:latin typeface="Arial" panose="020B0604020202020204" pitchFamily="34" charset="0"/>
            </a:endParaRPr>
          </a:p>
          <a:p>
            <a:pPr marL="236538" indent="-236538" eaLnBrk="1" hangingPunct="1">
              <a:buFont typeface="Arial"/>
              <a:buChar char="•"/>
            </a:pPr>
            <a:r>
              <a:rPr lang="en-US" altLang="en-US" sz="2200" dirty="0">
                <a:latin typeface="Arial" panose="020B0604020202020204" pitchFamily="34" charset="0"/>
              </a:rPr>
              <a:t>No data exists </a:t>
            </a:r>
            <a:r>
              <a:rPr lang="en-US" sz="2200" dirty="0">
                <a:latin typeface="Arial" panose="020B0604020202020204" pitchFamily="34" charset="0"/>
              </a:rPr>
              <a:t>on the utilization of LY-CoV555 and outcomes associated with its use in a congregate setting.</a:t>
            </a:r>
            <a:endParaRPr lang="en-US" altLang="en-US" sz="2200" dirty="0">
              <a:latin typeface="Arial" panose="020B0604020202020204" pitchFamily="34" charset="0"/>
            </a:endParaRPr>
          </a:p>
        </p:txBody>
      </p:sp>
      <p:sp>
        <p:nvSpPr>
          <p:cNvPr id="39" name="Rectangle 11">
            <a:extLst>
              <a:ext uri="{FF2B5EF4-FFF2-40B4-BE49-F238E27FC236}">
                <a16:creationId xmlns:a16="http://schemas.microsoft.com/office/drawing/2014/main" id="{76D6D758-A48A-9E48-A382-C0F1196E5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7920" y="77433"/>
            <a:ext cx="25087013" cy="248313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wrap="square" lIns="49300" tIns="24649" rIns="49300" bIns="24649" anchor="b">
            <a:spAutoFit/>
          </a:bodyPr>
          <a:lstStyle/>
          <a:p>
            <a:pPr marL="0" lvl="1" algn="ctr" defTabSz="491545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5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SARS-COV-2 Neutralizing Monoclonal Antibody Therapy in a Congregate Setting</a:t>
            </a:r>
          </a:p>
          <a:p>
            <a:pPr marL="0" lvl="1" algn="ctr" defTabSz="491545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algn="ctr" defTabSz="491545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dirty="0">
                <a:latin typeface="Arial"/>
                <a:ea typeface="ＭＳ Ｐゴシック" charset="-128"/>
                <a:cs typeface="Arial"/>
              </a:rPr>
              <a:t>Kabir Matharu, MD(1,2), Sarah K Westcott, BA (2)</a:t>
            </a:r>
          </a:p>
          <a:p>
            <a:pPr marL="244072" lvl="1" algn="ctr" defTabSz="491545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dirty="0">
                <a:latin typeface="Arial"/>
                <a:ea typeface="ＭＳ Ｐゴシック" pitchFamily="-65" charset="-128"/>
                <a:cs typeface="Arial"/>
              </a:rPr>
              <a:t>1. California Department of Corrections and Rehabilitation</a:t>
            </a:r>
          </a:p>
          <a:p>
            <a:pPr marL="244072" lvl="1" algn="ctr" defTabSz="491545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dirty="0">
                <a:latin typeface="Arial"/>
                <a:ea typeface="ＭＳ Ｐゴシック" pitchFamily="-65" charset="-128"/>
                <a:cs typeface="Arial"/>
              </a:rPr>
              <a:t>2. University of California Davis Medical Center, Department of Internal Medicine, Division of Cardiovascular Medicine</a:t>
            </a:r>
            <a:endParaRPr lang="en-US" sz="2400" b="1" dirty="0">
              <a:ln>
                <a:solidFill>
                  <a:srgbClr val="FFAF03"/>
                </a:solidFill>
              </a:ln>
              <a:solidFill>
                <a:srgbClr val="FFFF00"/>
              </a:solidFill>
              <a:latin typeface="Arial"/>
              <a:ea typeface="Arial" pitchFamily="-65" charset="0"/>
              <a:cs typeface="Arial"/>
            </a:endParaRPr>
          </a:p>
        </p:txBody>
      </p:sp>
      <p:sp>
        <p:nvSpPr>
          <p:cNvPr id="37" name="Text Box 5351">
            <a:extLst>
              <a:ext uri="{FF2B5EF4-FFF2-40B4-BE49-F238E27FC236}">
                <a16:creationId xmlns:a16="http://schemas.microsoft.com/office/drawing/2014/main" id="{B414BDF1-51EE-474C-A11D-364A8A1AC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51424" y="12723863"/>
            <a:ext cx="12416791" cy="465152"/>
          </a:xfrm>
          <a:prstGeom prst="rect">
            <a:avLst/>
          </a:prstGeom>
          <a:solidFill>
            <a:schemeClr val="accent2"/>
          </a:solidFill>
          <a:ln w="76200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lIns="48981" tIns="24490" rIns="48981" bIns="24490" anchor="ctr"/>
          <a:lstStyle>
            <a:lvl1pPr>
              <a:defRPr sz="14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2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10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8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8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629775" indent="-1020763" eaLnBrk="0" hangingPunct="0">
              <a:defRPr sz="8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0086975" indent="-1020763" eaLnBrk="0" hangingPunct="0">
              <a:defRPr sz="8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0544175" indent="-1020763" eaLnBrk="0" hangingPunct="0">
              <a:defRPr sz="8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1001375" indent="-1020763" eaLnBrk="0" hangingPunct="0">
              <a:defRPr sz="8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endParaRPr lang="en-US" sz="643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2357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DISCUSSION</a:t>
            </a:r>
          </a:p>
          <a:p>
            <a:pPr algn="ctr" eaLnBrk="1" hangingPunct="1">
              <a:defRPr/>
            </a:pPr>
            <a:endParaRPr lang="en-US" sz="643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5454" name="Rectangle 5360">
            <a:extLst>
              <a:ext uri="{FF2B5EF4-FFF2-40B4-BE49-F238E27FC236}">
                <a16:creationId xmlns:a16="http://schemas.microsoft.com/office/drawing/2014/main" id="{49765A5C-7B10-1B4B-BFF3-21D62DA2B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1424" y="13315677"/>
            <a:ext cx="12416792" cy="2969882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  <a:miter lim="800000"/>
            <a:headEnd/>
            <a:tailEnd/>
          </a:ln>
        </p:spPr>
        <p:txBody>
          <a:bodyPr lIns="146957" tIns="146957" rIns="146957" bIns="146957"/>
          <a:lstStyle>
            <a:lvl1pPr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285750" indent="-285750" eaLnBrk="1" hangingPunct="1">
              <a:buFont typeface="Arial"/>
              <a:buChar char="•"/>
            </a:pPr>
            <a:r>
              <a:rPr lang="en-US" sz="2200" dirty="0">
                <a:latin typeface="Arial" panose="020B0604020202020204" pitchFamily="34" charset="0"/>
              </a:rPr>
              <a:t>In this observational study of a large cohort of medically complex and racially diverse patients within a congregate setting, LY-CoV555 administration was safe and the number of patients requiring higher level of care evaluation was lower than anticipated suggesting a possible therapeutic effect of neutralizing antibody. </a:t>
            </a:r>
          </a:p>
          <a:p>
            <a:pPr marL="285750" indent="-285750" eaLnBrk="1" hangingPunct="1">
              <a:buFont typeface="Arial"/>
              <a:buChar char="•"/>
            </a:pPr>
            <a:endParaRPr lang="en-US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buFont typeface="Arial"/>
              <a:buChar char="•"/>
            </a:pPr>
            <a:r>
              <a:rPr lang="en-US" sz="2200" dirty="0">
                <a:latin typeface="Arial" panose="020B0604020202020204" pitchFamily="34" charset="0"/>
              </a:rPr>
              <a:t>More studies are needed on the large-scale implementation of LY-CoV555 administration in diverse patient populations, however this study proposes one method of accomplishing this task in medically complex cohort.</a:t>
            </a:r>
          </a:p>
        </p:txBody>
      </p:sp>
      <p:sp>
        <p:nvSpPr>
          <p:cNvPr id="60" name="Text Box 5351">
            <a:extLst>
              <a:ext uri="{FF2B5EF4-FFF2-40B4-BE49-F238E27FC236}">
                <a16:creationId xmlns:a16="http://schemas.microsoft.com/office/drawing/2014/main" id="{B414BDF1-51EE-474C-A11D-364A8A1AC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75" y="15113728"/>
            <a:ext cx="5713134" cy="384469"/>
          </a:xfrm>
          <a:prstGeom prst="rect">
            <a:avLst/>
          </a:prstGeom>
          <a:solidFill>
            <a:schemeClr val="accent2"/>
          </a:solidFill>
          <a:ln w="76200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 lIns="48981" tIns="24490" rIns="48981" bIns="24490" anchor="ctr"/>
          <a:lstStyle>
            <a:lvl1pPr>
              <a:defRPr sz="14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2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10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8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8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629775" indent="-1020763" eaLnBrk="0" hangingPunct="0">
              <a:defRPr sz="8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0086975" indent="-1020763" eaLnBrk="0" hangingPunct="0">
              <a:defRPr sz="8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0544175" indent="-1020763" eaLnBrk="0" hangingPunct="0">
              <a:defRPr sz="8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1001375" indent="-1020763" eaLnBrk="0" hangingPunct="0">
              <a:defRPr sz="8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endParaRPr lang="en-US" sz="643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ACKNOWLEDGEMENT</a:t>
            </a:r>
          </a:p>
          <a:p>
            <a:pPr algn="ctr" eaLnBrk="1" hangingPunct="1">
              <a:defRPr/>
            </a:pPr>
            <a:endParaRPr lang="en-US" sz="643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1" name="Rectangle 5360">
            <a:extLst>
              <a:ext uri="{FF2B5EF4-FFF2-40B4-BE49-F238E27FC236}">
                <a16:creationId xmlns:a16="http://schemas.microsoft.com/office/drawing/2014/main" id="{49765A5C-7B10-1B4B-BFF3-21D62DA2B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75" y="15494747"/>
            <a:ext cx="5713134" cy="768514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  <a:miter lim="800000"/>
            <a:headEnd/>
            <a:tailEnd/>
          </a:ln>
        </p:spPr>
        <p:txBody>
          <a:bodyPr lIns="146957" tIns="146957" rIns="146957" bIns="146957"/>
          <a:lstStyle>
            <a:lvl1pPr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>
                <a:latin typeface="Arial" panose="020B0604020202020204" pitchFamily="34" charset="0"/>
              </a:rPr>
              <a:t>We would like to thank UC Davis for sponsoring the medical student’s time for completing this project.</a:t>
            </a:r>
          </a:p>
        </p:txBody>
      </p:sp>
      <p:sp>
        <p:nvSpPr>
          <p:cNvPr id="38" name="Rectangle 5359">
            <a:extLst>
              <a:ext uri="{FF2B5EF4-FFF2-40B4-BE49-F238E27FC236}">
                <a16:creationId xmlns:a16="http://schemas.microsoft.com/office/drawing/2014/main" id="{C32E3D75-DAE1-410A-9D8F-9E49AFAFC1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1425" y="3796636"/>
            <a:ext cx="12327004" cy="2566897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  <a:miter lim="800000"/>
            <a:headEnd/>
            <a:tailEnd/>
          </a:ln>
        </p:spPr>
        <p:txBody>
          <a:bodyPr lIns="146957" tIns="146957" rIns="146957" bIns="146957"/>
          <a:lstStyle>
            <a:lvl1pPr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236538" indent="-236538" eaLnBrk="1" hangingPunct="1">
              <a:buFont typeface="Arial"/>
              <a:buChar char="•"/>
            </a:pPr>
            <a:r>
              <a:rPr lang="en-US" sz="2200" dirty="0">
                <a:latin typeface="Arial" panose="020B0604020202020204" pitchFamily="34" charset="0"/>
              </a:rPr>
              <a:t>At the time of analysis, no patients had an adverse reaction to the infusion and 2 patients out of 95 (2.1%) who received LY-CoV555 required transfer to an emergency room for management of COVID complications. </a:t>
            </a:r>
          </a:p>
          <a:p>
            <a:pPr marL="236538" indent="-236538" eaLnBrk="1" hangingPunct="1">
              <a:buFont typeface="Arial"/>
              <a:buChar char="•"/>
            </a:pPr>
            <a:endParaRPr lang="en-US" sz="2200" dirty="0">
              <a:latin typeface="Arial" panose="020B0604020202020204" pitchFamily="34" charset="0"/>
            </a:endParaRPr>
          </a:p>
          <a:p>
            <a:pPr marL="236538" indent="-236538" eaLnBrk="1" hangingPunct="1">
              <a:buFont typeface="Arial"/>
              <a:buChar char="•"/>
            </a:pPr>
            <a:r>
              <a:rPr lang="en-US" sz="2200" dirty="0">
                <a:latin typeface="Arial" panose="020B0604020202020204" pitchFamily="34" charset="0"/>
              </a:rPr>
              <a:t>The study included 38% of patients who were older than 65 years of age, 46% who were white, and 87% who were at high risk for developing severe COVID infection.</a:t>
            </a:r>
            <a:endParaRPr lang="en-US" altLang="en-US" sz="2200" dirty="0">
              <a:latin typeface="Arial" panose="020B0604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3563EAD-5570-4420-8918-9F218FA454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0079"/>
              </p:ext>
            </p:extLst>
          </p:nvPr>
        </p:nvGraphicFramePr>
        <p:xfrm>
          <a:off x="17165291" y="6987396"/>
          <a:ext cx="7952774" cy="4069291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6310091">
                  <a:extLst>
                    <a:ext uri="{9D8B030D-6E8A-4147-A177-3AD203B41FA5}">
                      <a16:colId xmlns:a16="http://schemas.microsoft.com/office/drawing/2014/main" val="2856879803"/>
                    </a:ext>
                  </a:extLst>
                </a:gridCol>
                <a:gridCol w="1642683">
                  <a:extLst>
                    <a:ext uri="{9D8B030D-6E8A-4147-A177-3AD203B41FA5}">
                      <a16:colId xmlns:a16="http://schemas.microsoft.com/office/drawing/2014/main" val="1495069554"/>
                    </a:ext>
                  </a:extLst>
                </a:gridCol>
              </a:tblGrid>
              <a:tr h="252550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Characteristic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286231944"/>
                  </a:ext>
                </a:extLst>
              </a:tr>
              <a:tr h="252550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Age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153515418"/>
                  </a:ext>
                </a:extLst>
              </a:tr>
              <a:tr h="252550">
                <a:tc>
                  <a:txBody>
                    <a:bodyPr/>
                    <a:lstStyle/>
                    <a:p>
                      <a:pPr marL="45720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Median (range)- yr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60 (29-91)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629601328"/>
                  </a:ext>
                </a:extLst>
              </a:tr>
              <a:tr h="252550">
                <a:tc>
                  <a:txBody>
                    <a:bodyPr/>
                    <a:lstStyle/>
                    <a:p>
                      <a:pPr marL="45720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65 yr or older — no. (%)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36 (37.9)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500408290"/>
                  </a:ext>
                </a:extLst>
              </a:tr>
              <a:tr h="252550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Male — no. (%)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95 (100)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58908978"/>
                  </a:ext>
                </a:extLst>
              </a:tr>
              <a:tr h="252550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Race/Ethnicity –no./total no. (%) *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398254501"/>
                  </a:ext>
                </a:extLst>
              </a:tr>
              <a:tr h="281041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White, n (%)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44 (46.3)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71132786"/>
                  </a:ext>
                </a:extLst>
              </a:tr>
              <a:tr h="252550">
                <a:tc>
                  <a:txBody>
                    <a:bodyPr/>
                    <a:lstStyle/>
                    <a:p>
                      <a:pPr marL="45720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Black, n (%)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13 (13.7)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953156923"/>
                  </a:ext>
                </a:extLst>
              </a:tr>
              <a:tr h="252550">
                <a:tc>
                  <a:txBody>
                    <a:bodyPr/>
                    <a:lstStyle/>
                    <a:p>
                      <a:pPr marL="45720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Hispanic, n (%)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33 (34.7)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767824824"/>
                  </a:ext>
                </a:extLst>
              </a:tr>
              <a:tr h="252550">
                <a:tc>
                  <a:txBody>
                    <a:bodyPr/>
                    <a:lstStyle/>
                    <a:p>
                      <a:pPr marL="45720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Other, n (%)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5 (5.3)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668375242"/>
                  </a:ext>
                </a:extLst>
              </a:tr>
              <a:tr h="252550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Body Mass Index†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496940041"/>
                  </a:ext>
                </a:extLst>
              </a:tr>
              <a:tr h="252550">
                <a:tc>
                  <a:txBody>
                    <a:bodyPr/>
                    <a:lstStyle/>
                    <a:p>
                      <a:pPr marL="45720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Median (range)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29.1 (20.2-47.9)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564604534"/>
                  </a:ext>
                </a:extLst>
              </a:tr>
              <a:tr h="252550">
                <a:tc>
                  <a:txBody>
                    <a:bodyPr/>
                    <a:lstStyle/>
                    <a:p>
                      <a:pPr marL="45720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≥30 to &lt;40 — no./total no. (%)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11/95 (11.6)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978025256"/>
                  </a:ext>
                </a:extLst>
              </a:tr>
              <a:tr h="252550">
                <a:tc>
                  <a:txBody>
                    <a:bodyPr/>
                    <a:lstStyle/>
                    <a:p>
                      <a:pPr marL="45720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≥40 — no./total no. (%)                                                   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9/95 (9.5)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816882225"/>
                  </a:ext>
                </a:extLst>
              </a:tr>
              <a:tr h="252550">
                <a:tc>
                  <a:txBody>
                    <a:bodyPr/>
                    <a:lstStyle/>
                    <a:p>
                      <a:pPr marL="45720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Risk factors for severe COVID-19 –no. (%)‡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81 (85.3)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744081659"/>
                  </a:ext>
                </a:extLst>
              </a:tr>
              <a:tr h="252550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Emergency Room Visit or Inpatient admission –no. (%)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2 (2.1)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722078021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EE1AF864-D6BB-4539-9601-0F82E25CC63E}"/>
              </a:ext>
            </a:extLst>
          </p:cNvPr>
          <p:cNvSpPr txBox="1"/>
          <p:nvPr/>
        </p:nvSpPr>
        <p:spPr>
          <a:xfrm>
            <a:off x="17138539" y="11160293"/>
            <a:ext cx="7979526" cy="1172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Race or ethnic group was reported by the patients and confirmed through review of the electronic health record.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† The body-mass index is the weight in kilograms divided by the square of the height in meters.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‡ Risk factors included an age of 65 years or older, a body-mass index of 35 or greater, or at least one coexisting illness.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200" dirty="0"/>
          </a:p>
        </p:txBody>
      </p:sp>
      <p:pic>
        <p:nvPicPr>
          <p:cNvPr id="20" name="Picture 19" descr="Chart&#10;&#10;Description automatically generated with low confidence">
            <a:extLst>
              <a:ext uri="{FF2B5EF4-FFF2-40B4-BE49-F238E27FC236}">
                <a16:creationId xmlns:a16="http://schemas.microsoft.com/office/drawing/2014/main" id="{173C14D5-3618-4687-B362-9FD0BBC673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9278" y="9377630"/>
            <a:ext cx="8359042" cy="4806950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D4C7A6E9-166C-4FBC-87B5-F2653250B39E}"/>
              </a:ext>
            </a:extLst>
          </p:cNvPr>
          <p:cNvSpPr txBox="1"/>
          <p:nvPr/>
        </p:nvSpPr>
        <p:spPr>
          <a:xfrm>
            <a:off x="6179278" y="14315427"/>
            <a:ext cx="8505986" cy="771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1. CDCR  data regarding  COVID-19 infections in prison populations in California . https://www.cdcr.ca.gov/covid19/population-status-tracking/ 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B7FA31F-D28E-4163-A295-8466F9ED06AB}"/>
              </a:ext>
            </a:extLst>
          </p:cNvPr>
          <p:cNvSpPr txBox="1"/>
          <p:nvPr/>
        </p:nvSpPr>
        <p:spPr>
          <a:xfrm>
            <a:off x="17138539" y="6603217"/>
            <a:ext cx="7952774" cy="641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1: Baseline characteristics and outcomes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1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191661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GrandRounds.ppt</Template>
  <TotalTime>32588</TotalTime>
  <Words>701</Words>
  <Application>Microsoft Office PowerPoint</Application>
  <PresentationFormat>Custom</PresentationFormat>
  <Paragraphs>71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Times New Roman</vt:lpstr>
      <vt:lpstr>Blank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Sarah Katharine Westcott</cp:lastModifiedBy>
  <cp:revision>237</cp:revision>
  <cp:lastPrinted>2019-01-29T05:45:34Z</cp:lastPrinted>
  <dcterms:created xsi:type="dcterms:W3CDTF">2015-10-06T05:43:02Z</dcterms:created>
  <dcterms:modified xsi:type="dcterms:W3CDTF">2021-02-19T19:55:09Z</dcterms:modified>
</cp:coreProperties>
</file>